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68" r:id="rId2"/>
  </p:sldIdLst>
  <p:sldSz cx="7561263" cy="10693400"/>
  <p:notesSz cx="6794500" cy="9931400"/>
  <p:defaultTextStyle>
    <a:defPPr>
      <a:defRPr lang="ja-JP"/>
    </a:defPPr>
    <a:lvl1pPr marL="0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00"/>
    <a:srgbClr val="1345B5"/>
    <a:srgbClr val="153B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7F084F-69F2-41AD-BC30-15E99DC938D3}" v="5" dt="2026-10-16T08:04:46.7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41" d="100"/>
          <a:sy n="41" d="100"/>
        </p:scale>
        <p:origin x="2188" y="24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5A69E-BF2F-46A4-AF91-3D61749A2371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81213" y="744538"/>
            <a:ext cx="26320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61E8F-9E42-4502-ABF5-DBF2DA4274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7095" y="3321887"/>
            <a:ext cx="6427074" cy="229215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12429" y="3891210"/>
            <a:ext cx="2750147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841018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841018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5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956244" y="425758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78065" y="2237696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534134" y="668338"/>
            <a:ext cx="1405923" cy="1422568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623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4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B8242-1580-4759-93BF-7EB8678D91C7}" type="datetimeFigureOut">
              <a:rPr kumimoji="1" lang="ja-JP" altLang="en-US" smtClean="0"/>
              <a:pPr/>
              <a:t>2026/10/16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5418906" y="9911200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81CE2-77F3-4386-815E-4651222F87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42F9AF91-1AC3-0300-3B8C-D0A08EF482B4}"/>
              </a:ext>
            </a:extLst>
          </p:cNvPr>
          <p:cNvSpPr/>
          <p:nvPr/>
        </p:nvSpPr>
        <p:spPr>
          <a:xfrm>
            <a:off x="278803" y="2711547"/>
            <a:ext cx="6953790" cy="1605071"/>
          </a:xfrm>
          <a:prstGeom prst="roundRect">
            <a:avLst/>
          </a:prstGeom>
          <a:solidFill>
            <a:srgbClr val="0070C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>
                <a:solidFill>
                  <a:schemeClr val="bg1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「○○○」って何でしょう？</a:t>
            </a:r>
            <a:endParaRPr lang="en-US" altLang="ja-JP" dirty="0">
              <a:solidFill>
                <a:schemeClr val="bg1"/>
              </a:solidFill>
              <a:latin typeface="Hiragino Kaku Gothic Std W8" panose="020B0800000000000000" pitchFamily="34" charset="-128"/>
              <a:ea typeface="Hiragino Kaku Gothic Std W8" panose="020B0800000000000000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A20E73C-1E4E-DAFD-9B4D-4921A4AE73C5}"/>
              </a:ext>
            </a:extLst>
          </p:cNvPr>
          <p:cNvGrpSpPr/>
          <p:nvPr/>
        </p:nvGrpSpPr>
        <p:grpSpPr>
          <a:xfrm>
            <a:off x="496255" y="3112874"/>
            <a:ext cx="6906878" cy="3443126"/>
            <a:chOff x="307836" y="4927916"/>
            <a:chExt cx="6906879" cy="3731151"/>
          </a:xfrm>
        </p:grpSpPr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0FAE60BE-B46D-4C92-0441-9C42336D4975}"/>
                </a:ext>
              </a:extLst>
            </p:cNvPr>
            <p:cNvSpPr/>
            <p:nvPr/>
          </p:nvSpPr>
          <p:spPr>
            <a:xfrm>
              <a:off x="307836" y="4927916"/>
              <a:ext cx="6906879" cy="373115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86A1864F-8EF2-2D86-249E-EDCD14EFA732}"/>
                </a:ext>
              </a:extLst>
            </p:cNvPr>
            <p:cNvSpPr/>
            <p:nvPr/>
          </p:nvSpPr>
          <p:spPr>
            <a:xfrm>
              <a:off x="872942" y="4950246"/>
              <a:ext cx="2086867" cy="56698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endParaRPr lang="ja-JP" altLang="en-US" sz="28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E969F37-80AC-ED58-4332-A941DBA8392A}"/>
              </a:ext>
            </a:extLst>
          </p:cNvPr>
          <p:cNvSpPr txBox="1"/>
          <p:nvPr/>
        </p:nvSpPr>
        <p:spPr>
          <a:xfrm>
            <a:off x="2651539" y="501226"/>
            <a:ext cx="30013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dirty="0">
                <a:latin typeface="+mn-ea"/>
              </a:rPr>
              <a:t>日本学術会議 </a:t>
            </a:r>
            <a:endParaRPr lang="en-US" altLang="ja-JP" sz="2800" b="1" dirty="0">
              <a:latin typeface="+mn-ea"/>
            </a:endParaRPr>
          </a:p>
          <a:p>
            <a:r>
              <a:rPr lang="en-US" altLang="ja-JP" b="1" dirty="0">
                <a:latin typeface="+mn-ea"/>
              </a:rPr>
              <a:t>Science Council of Japan</a:t>
            </a:r>
            <a:endParaRPr lang="ja-JP" altLang="en-US" b="1" dirty="0">
              <a:latin typeface="+mn-ea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BDB78C4-978A-34A4-F1A0-34B2860867C4}"/>
              </a:ext>
            </a:extLst>
          </p:cNvPr>
          <p:cNvSpPr txBox="1"/>
          <p:nvPr/>
        </p:nvSpPr>
        <p:spPr>
          <a:xfrm>
            <a:off x="423050" y="4603335"/>
            <a:ext cx="69537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dirty="0"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本提言では、「○○○」を</a:t>
            </a:r>
            <a:r>
              <a:rPr lang="en-US" altLang="ja-JP" sz="2800" b="1" dirty="0"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×××</a:t>
            </a:r>
            <a:r>
              <a:rPr lang="ja-JP" altLang="en-US" sz="2800" b="1" dirty="0"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・・・・。</a:t>
            </a:r>
            <a:endParaRPr lang="en-US" altLang="ja-JP" sz="2800" b="1" dirty="0">
              <a:latin typeface="Hiragino Kaku Gothic Pro W6" panose="020B0300000000000000" pitchFamily="34" charset="-128"/>
              <a:ea typeface="Hiragino Kaku Gothic Pro W6" panose="020B0300000000000000" pitchFamily="34" charset="-128"/>
            </a:endParaRPr>
          </a:p>
          <a:p>
            <a:r>
              <a:rPr lang="en-US" altLang="ja-JP" sz="2800" b="1" dirty="0"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×××</a:t>
            </a:r>
            <a:r>
              <a:rPr lang="ja-JP" altLang="en-US" sz="2800" b="1" dirty="0"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とは、・・・・・・・・・というものであり、・・・・・・・・・・・・・・。</a:t>
            </a:r>
            <a:endParaRPr lang="en-US" altLang="ja-JP" sz="2800" b="1" dirty="0">
              <a:latin typeface="Hiragino Kaku Gothic Pro W6" panose="020B0300000000000000" pitchFamily="34" charset="-128"/>
              <a:ea typeface="Hiragino Kaku Gothic Pro W6" panose="020B0300000000000000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70DAADD-C6F2-3459-A4FE-155D0775A30A}"/>
              </a:ext>
            </a:extLst>
          </p:cNvPr>
          <p:cNvSpPr txBox="1"/>
          <p:nvPr/>
        </p:nvSpPr>
        <p:spPr>
          <a:xfrm>
            <a:off x="1091633" y="2111304"/>
            <a:ext cx="5616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2800" b="1">
                <a:latin typeface="+mj-ea"/>
              </a:rPr>
              <a:t>提言「</a:t>
            </a:r>
            <a:r>
              <a:rPr lang="ja-JP" altLang="en-US" sz="2800" b="1" dirty="0">
                <a:latin typeface="+mj-ea"/>
              </a:rPr>
              <a:t>○○○○○○○○○○」</a:t>
            </a:r>
            <a:endParaRPr lang="ja-JP" altLang="en-US" sz="2800" dirty="0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9091A53C-7CEF-5B61-B008-464338E1CED4}"/>
              </a:ext>
            </a:extLst>
          </p:cNvPr>
          <p:cNvSpPr/>
          <p:nvPr/>
        </p:nvSpPr>
        <p:spPr>
          <a:xfrm>
            <a:off x="4600153" y="9247467"/>
            <a:ext cx="1055444" cy="10584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2CEEE0D-E2CE-64AD-A5F9-47B5C0EDACBB}"/>
              </a:ext>
            </a:extLst>
          </p:cNvPr>
          <p:cNvSpPr txBox="1"/>
          <p:nvPr/>
        </p:nvSpPr>
        <p:spPr>
          <a:xfrm>
            <a:off x="4571090" y="9667180"/>
            <a:ext cx="136815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300" b="1" dirty="0"/>
              <a:t>二次元コード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586D202-96A6-9DE4-6B5F-B76F34C0013A}"/>
              </a:ext>
            </a:extLst>
          </p:cNvPr>
          <p:cNvSpPr txBox="1"/>
          <p:nvPr/>
        </p:nvSpPr>
        <p:spPr>
          <a:xfrm>
            <a:off x="3780631" y="199285"/>
            <a:ext cx="330211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12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別紙様式５（</a:t>
            </a:r>
            <a:r>
              <a: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様式例）</a:t>
            </a:r>
            <a:r>
              <a:rPr lang="ja-JP" altLang="en-US" sz="120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（第２６条</a:t>
            </a:r>
            <a:r>
              <a: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関係）</a:t>
            </a:r>
          </a:p>
        </p:txBody>
      </p:sp>
      <p:pic>
        <p:nvPicPr>
          <p:cNvPr id="9" name="図 8" descr="ロゴ, サンバースト図&#10;&#10;AI 生成コンテンツは誤りを含む可能性があります。">
            <a:extLst>
              <a:ext uri="{FF2B5EF4-FFF2-40B4-BE49-F238E27FC236}">
                <a16:creationId xmlns:a16="http://schemas.microsoft.com/office/drawing/2014/main" id="{4BAD167C-CD40-ACD1-49F3-50F98D596E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4692" y="241159"/>
            <a:ext cx="1280204" cy="140822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DA456A-C1E5-4D83-96BB-3C96C91F3587}"/>
              </a:ext>
            </a:extLst>
          </p:cNvPr>
          <p:cNvSpPr txBox="1"/>
          <p:nvPr/>
        </p:nvSpPr>
        <p:spPr>
          <a:xfrm>
            <a:off x="562788" y="9361177"/>
            <a:ext cx="40819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latin typeface="+mj-ea"/>
              </a:rPr>
              <a:t>☞　提言の要旨・本文等は、</a:t>
            </a:r>
            <a:endParaRPr lang="en-US" altLang="ja-JP" sz="2400" b="1" dirty="0">
              <a:latin typeface="+mj-ea"/>
            </a:endParaRPr>
          </a:p>
          <a:p>
            <a:r>
              <a:rPr lang="ja-JP" altLang="en-US" sz="2400" b="1" dirty="0">
                <a:latin typeface="+mj-ea"/>
              </a:rPr>
              <a:t>　　　こちら</a:t>
            </a:r>
            <a:endParaRPr lang="en-US" altLang="ja-JP" sz="2400" b="1" dirty="0">
              <a:latin typeface="+mj-ea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95A3699-CF7A-845A-3539-39D532F2D80C}"/>
              </a:ext>
            </a:extLst>
          </p:cNvPr>
          <p:cNvSpPr/>
          <p:nvPr/>
        </p:nvSpPr>
        <p:spPr>
          <a:xfrm>
            <a:off x="2196455" y="7074892"/>
            <a:ext cx="2880320" cy="830997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わかりやすいイラスト等</a:t>
            </a:r>
          </a:p>
        </p:txBody>
      </p:sp>
    </p:spTree>
    <p:extLst>
      <p:ext uri="{BB962C8B-B14F-4D97-AF65-F5344CB8AC3E}">
        <p14:creationId xmlns:p14="http://schemas.microsoft.com/office/powerpoint/2010/main" val="2832223162"/>
      </p:ext>
    </p:extLst>
  </p:cSld>
  <p:clrMapOvr>
    <a:masterClrMapping/>
  </p:clrMapOvr>
</p:sld>
</file>

<file path=ppt/theme/theme1.xml><?xml version="1.0" encoding="utf-8"?>
<a:theme xmlns:a="http://schemas.openxmlformats.org/drawingml/2006/main" name="15_seihinline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105</Words>
  <Application>Microsoft Office PowerPoint</Application>
  <PresentationFormat>ユーザー設定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Hiragino Kaku Gothic Pro W6</vt:lpstr>
      <vt:lpstr>Hiragino Kaku Gothic Std W8</vt:lpstr>
      <vt:lpstr>ＭＳ Ｐゴシック</vt:lpstr>
      <vt:lpstr>ＭＳ ゴシック</vt:lpstr>
      <vt:lpstr>Arial</vt:lpstr>
      <vt:lpstr>Calibri</vt:lpstr>
      <vt:lpstr>15_seihinlineup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2026-10-16T08:04:46Z</dcterms:created>
  <dcterms:modified xsi:type="dcterms:W3CDTF">2026-10-16T08:04:54Z</dcterms:modified>
</cp:coreProperties>
</file>